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034" y="2052638"/>
            <a:ext cx="1800000" cy="53657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lit</a:t>
            </a:r>
            <a:endParaRPr lang="en-GB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l’oreiller</a:t>
            </a:r>
            <a:endParaRPr lang="es-ES" sz="23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l’édredon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lampe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2034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chaise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l’armoire</a:t>
            </a:r>
            <a:endParaRPr lang="es-E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l’affiche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les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tiroirs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2034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drap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tapis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70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brosse</a:t>
            </a:r>
            <a:r>
              <a:rPr lang="en-GB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 à </a:t>
            </a:r>
            <a:r>
              <a:rPr lang="en-GB" sz="20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cheveux</a:t>
            </a:r>
            <a:endParaRPr lang="es-ES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omic Sans MS" panose="030F0702030302020204" pitchFamily="66" charset="0"/>
              </a:rPr>
              <a:t>Bedroom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Chambre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8868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peigne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63" y="1036847"/>
            <a:ext cx="1593208" cy="936806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587" y="1012174"/>
            <a:ext cx="1417225" cy="986152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336" y="1054977"/>
            <a:ext cx="650563" cy="900547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328" y="993223"/>
            <a:ext cx="681281" cy="1024055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50" y="2908282"/>
            <a:ext cx="858234" cy="968765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7232" y="2911827"/>
            <a:ext cx="679935" cy="961674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5101" y="2909728"/>
            <a:ext cx="869033" cy="965873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5145" y="2918881"/>
            <a:ext cx="1131647" cy="947566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124" y="5078533"/>
            <a:ext cx="1745887" cy="754223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4736" y="5043697"/>
            <a:ext cx="1184926" cy="823894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250" y="5034428"/>
            <a:ext cx="658735" cy="842432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8314" y="4989851"/>
            <a:ext cx="1005309" cy="9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le lit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15</cp:revision>
  <dcterms:created xsi:type="dcterms:W3CDTF">2006-08-16T00:00:00Z</dcterms:created>
  <dcterms:modified xsi:type="dcterms:W3CDTF">2015-10-25T15:30:19Z</dcterms:modified>
</cp:coreProperties>
</file>